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73"/>
  </p:handoutMasterIdLst>
  <p:sldIdLst>
    <p:sldId id="257" r:id="rId3"/>
    <p:sldId id="467" r:id="rId4"/>
    <p:sldId id="344" r:id="rId6"/>
    <p:sldId id="917" r:id="rId7"/>
    <p:sldId id="918" r:id="rId8"/>
    <p:sldId id="1146" r:id="rId9"/>
    <p:sldId id="342" r:id="rId10"/>
    <p:sldId id="464" r:id="rId11"/>
    <p:sldId id="459" r:id="rId12"/>
    <p:sldId id="460" r:id="rId13"/>
    <p:sldId id="461" r:id="rId14"/>
    <p:sldId id="462" r:id="rId15"/>
    <p:sldId id="463" r:id="rId16"/>
    <p:sldId id="465" r:id="rId17"/>
    <p:sldId id="455" r:id="rId18"/>
    <p:sldId id="456" r:id="rId19"/>
    <p:sldId id="352" r:id="rId20"/>
    <p:sldId id="473" r:id="rId21"/>
    <p:sldId id="474" r:id="rId22"/>
    <p:sldId id="475" r:id="rId23"/>
    <p:sldId id="356" r:id="rId24"/>
    <p:sldId id="393" r:id="rId25"/>
    <p:sldId id="636" r:id="rId26"/>
    <p:sldId id="355" r:id="rId27"/>
    <p:sldId id="395" r:id="rId28"/>
    <p:sldId id="396" r:id="rId29"/>
    <p:sldId id="476" r:id="rId30"/>
    <p:sldId id="477" r:id="rId31"/>
    <p:sldId id="580" r:id="rId32"/>
    <p:sldId id="599" r:id="rId33"/>
    <p:sldId id="581" r:id="rId34"/>
    <p:sldId id="582" r:id="rId35"/>
    <p:sldId id="583" r:id="rId36"/>
    <p:sldId id="585" r:id="rId37"/>
    <p:sldId id="584" r:id="rId38"/>
    <p:sldId id="586" r:id="rId39"/>
    <p:sldId id="587" r:id="rId40"/>
    <p:sldId id="588" r:id="rId41"/>
    <p:sldId id="589" r:id="rId42"/>
    <p:sldId id="637" r:id="rId43"/>
    <p:sldId id="638" r:id="rId44"/>
    <p:sldId id="593" r:id="rId45"/>
    <p:sldId id="594" r:id="rId46"/>
    <p:sldId id="595" r:id="rId47"/>
    <p:sldId id="596" r:id="rId48"/>
    <p:sldId id="598" r:id="rId49"/>
    <p:sldId id="601" r:id="rId50"/>
    <p:sldId id="592" r:id="rId51"/>
    <p:sldId id="600" r:id="rId52"/>
    <p:sldId id="297" r:id="rId53"/>
    <p:sldId id="641" r:id="rId54"/>
    <p:sldId id="640" r:id="rId55"/>
    <p:sldId id="317" r:id="rId56"/>
    <p:sldId id="643" r:id="rId57"/>
    <p:sldId id="1030" r:id="rId58"/>
    <p:sldId id="1031" r:id="rId59"/>
    <p:sldId id="1032" r:id="rId60"/>
    <p:sldId id="1033" r:id="rId61"/>
    <p:sldId id="318" r:id="rId62"/>
    <p:sldId id="685" r:id="rId63"/>
    <p:sldId id="687" r:id="rId64"/>
    <p:sldId id="688" r:id="rId65"/>
    <p:sldId id="696" r:id="rId66"/>
    <p:sldId id="697" r:id="rId67"/>
    <p:sldId id="689" r:id="rId68"/>
    <p:sldId id="690" r:id="rId69"/>
    <p:sldId id="691" r:id="rId70"/>
    <p:sldId id="693" r:id="rId71"/>
    <p:sldId id="692" r:id="rId72"/>
    <p:sldId id="698" r:id="rId73"/>
    <p:sldId id="694" r:id="rId74"/>
    <p:sldId id="699" r:id="rId75"/>
    <p:sldId id="713" r:id="rId76"/>
    <p:sldId id="714" r:id="rId77"/>
    <p:sldId id="1138" r:id="rId78"/>
    <p:sldId id="1139" r:id="rId79"/>
    <p:sldId id="715" r:id="rId80"/>
    <p:sldId id="716" r:id="rId81"/>
    <p:sldId id="719" r:id="rId82"/>
    <p:sldId id="720" r:id="rId83"/>
    <p:sldId id="721" r:id="rId84"/>
    <p:sldId id="700" r:id="rId85"/>
    <p:sldId id="701" r:id="rId86"/>
    <p:sldId id="1097" r:id="rId87"/>
    <p:sldId id="704" r:id="rId88"/>
    <p:sldId id="705" r:id="rId89"/>
    <p:sldId id="706" r:id="rId90"/>
    <p:sldId id="1145" r:id="rId91"/>
    <p:sldId id="771" r:id="rId92"/>
    <p:sldId id="707" r:id="rId93"/>
    <p:sldId id="749" r:id="rId94"/>
    <p:sldId id="1155" r:id="rId95"/>
    <p:sldId id="1137" r:id="rId96"/>
    <p:sldId id="1140" r:id="rId97"/>
    <p:sldId id="1141" r:id="rId98"/>
    <p:sldId id="1142" r:id="rId99"/>
    <p:sldId id="1034" r:id="rId100"/>
    <p:sldId id="1144" r:id="rId101"/>
    <p:sldId id="1149" r:id="rId102"/>
    <p:sldId id="1147" r:id="rId103"/>
    <p:sldId id="710" r:id="rId104"/>
    <p:sldId id="772" r:id="rId105"/>
    <p:sldId id="1150" r:id="rId106"/>
    <p:sldId id="1151" r:id="rId107"/>
    <p:sldId id="1152" r:id="rId108"/>
    <p:sldId id="750" r:id="rId109"/>
    <p:sldId id="773" r:id="rId110"/>
    <p:sldId id="774" r:id="rId111"/>
    <p:sldId id="776" r:id="rId112"/>
    <p:sldId id="711" r:id="rId113"/>
    <p:sldId id="782" r:id="rId114"/>
    <p:sldId id="1158" r:id="rId115"/>
    <p:sldId id="1157" r:id="rId116"/>
    <p:sldId id="777" r:id="rId117"/>
    <p:sldId id="1160" r:id="rId118"/>
    <p:sldId id="779" r:id="rId119"/>
    <p:sldId id="780" r:id="rId120"/>
    <p:sldId id="781" r:id="rId121"/>
    <p:sldId id="1161" r:id="rId122"/>
    <p:sldId id="1166" r:id="rId123"/>
    <p:sldId id="1167" r:id="rId124"/>
    <p:sldId id="1163" r:id="rId125"/>
    <p:sldId id="1169" r:id="rId126"/>
    <p:sldId id="1168" r:id="rId127"/>
    <p:sldId id="1170" r:id="rId128"/>
    <p:sldId id="1171" r:id="rId129"/>
    <p:sldId id="1165" r:id="rId130"/>
    <p:sldId id="1176" r:id="rId131"/>
    <p:sldId id="1177" r:id="rId132"/>
    <p:sldId id="1178" r:id="rId133"/>
    <p:sldId id="1179" r:id="rId134"/>
    <p:sldId id="1180" r:id="rId135"/>
    <p:sldId id="1181" r:id="rId136"/>
    <p:sldId id="1173" r:id="rId137"/>
    <p:sldId id="1183" r:id="rId138"/>
    <p:sldId id="1184" r:id="rId139"/>
    <p:sldId id="1174" r:id="rId140"/>
    <p:sldId id="1175" r:id="rId141"/>
    <p:sldId id="1172" r:id="rId142"/>
    <p:sldId id="1186" r:id="rId143"/>
    <p:sldId id="1188" r:id="rId144"/>
    <p:sldId id="1187" r:id="rId145"/>
    <p:sldId id="1190" r:id="rId146"/>
    <p:sldId id="1191" r:id="rId147"/>
    <p:sldId id="1192" r:id="rId148"/>
    <p:sldId id="1193" r:id="rId149"/>
    <p:sldId id="1194" r:id="rId150"/>
    <p:sldId id="1195" r:id="rId151"/>
    <p:sldId id="1196" r:id="rId152"/>
    <p:sldId id="1197" r:id="rId153"/>
    <p:sldId id="1198" r:id="rId154"/>
    <p:sldId id="1199" r:id="rId155"/>
    <p:sldId id="321" r:id="rId156"/>
    <p:sldId id="322" r:id="rId157"/>
    <p:sldId id="324" r:id="rId158"/>
    <p:sldId id="330" r:id="rId159"/>
    <p:sldId id="326" r:id="rId160"/>
    <p:sldId id="327" r:id="rId161"/>
    <p:sldId id="341" r:id="rId162"/>
    <p:sldId id="331" r:id="rId163"/>
    <p:sldId id="338" r:id="rId164"/>
    <p:sldId id="339" r:id="rId165"/>
    <p:sldId id="337" r:id="rId166"/>
    <p:sldId id="325" r:id="rId167"/>
    <p:sldId id="1185" r:id="rId168"/>
    <p:sldId id="1200" r:id="rId169"/>
    <p:sldId id="260" r:id="rId170"/>
    <p:sldId id="916" r:id="rId171"/>
    <p:sldId id="258" r:id="rId172"/>
  </p:sldIdLst>
  <p:sldSz cx="12192000" cy="6858000"/>
  <p:notesSz cx="6858000" cy="9144000"/>
  <p:custDataLst>
    <p:tags r:id="rId17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8" Type="http://schemas.openxmlformats.org/officeDocument/2006/relationships/tags" Target="tags/tag1.xml"/><Relationship Id="rId177" Type="http://schemas.openxmlformats.org/officeDocument/2006/relationships/commentAuthors" Target="commentAuthors.xml"/><Relationship Id="rId176" Type="http://schemas.openxmlformats.org/officeDocument/2006/relationships/tableStyles" Target="tableStyles.xml"/><Relationship Id="rId175" Type="http://schemas.openxmlformats.org/officeDocument/2006/relationships/viewProps" Target="viewProps.xml"/><Relationship Id="rId174" Type="http://schemas.openxmlformats.org/officeDocument/2006/relationships/presProps" Target="presProps.xml"/><Relationship Id="rId173" Type="http://schemas.openxmlformats.org/officeDocument/2006/relationships/handoutMaster" Target="handoutMasters/handoutMaster1.xml"/><Relationship Id="rId172" Type="http://schemas.openxmlformats.org/officeDocument/2006/relationships/slide" Target="slides/slide169.xml"/><Relationship Id="rId171" Type="http://schemas.openxmlformats.org/officeDocument/2006/relationships/slide" Target="slides/slide168.xml"/><Relationship Id="rId170" Type="http://schemas.openxmlformats.org/officeDocument/2006/relationships/slide" Target="slides/slide167.xml"/><Relationship Id="rId17" Type="http://schemas.openxmlformats.org/officeDocument/2006/relationships/slide" Target="slides/slide14.xml"/><Relationship Id="rId169" Type="http://schemas.openxmlformats.org/officeDocument/2006/relationships/slide" Target="slides/slide166.xml"/><Relationship Id="rId168" Type="http://schemas.openxmlformats.org/officeDocument/2006/relationships/slide" Target="slides/slide165.xml"/><Relationship Id="rId167" Type="http://schemas.openxmlformats.org/officeDocument/2006/relationships/slide" Target="slides/slide164.xml"/><Relationship Id="rId166" Type="http://schemas.openxmlformats.org/officeDocument/2006/relationships/slide" Target="slides/slide163.xml"/><Relationship Id="rId165" Type="http://schemas.openxmlformats.org/officeDocument/2006/relationships/slide" Target="slides/slide162.xml"/><Relationship Id="rId164" Type="http://schemas.openxmlformats.org/officeDocument/2006/relationships/slide" Target="slides/slide161.xml"/><Relationship Id="rId163" Type="http://schemas.openxmlformats.org/officeDocument/2006/relationships/slide" Target="slides/slide160.xml"/><Relationship Id="rId162" Type="http://schemas.openxmlformats.org/officeDocument/2006/relationships/slide" Target="slides/slide159.xml"/><Relationship Id="rId161" Type="http://schemas.openxmlformats.org/officeDocument/2006/relationships/slide" Target="slides/slide158.xml"/><Relationship Id="rId160" Type="http://schemas.openxmlformats.org/officeDocument/2006/relationships/slide" Target="slides/slide157.xml"/><Relationship Id="rId16" Type="http://schemas.openxmlformats.org/officeDocument/2006/relationships/slide" Target="slides/slide13.xml"/><Relationship Id="rId159" Type="http://schemas.openxmlformats.org/officeDocument/2006/relationships/slide" Target="slides/slide156.xml"/><Relationship Id="rId158" Type="http://schemas.openxmlformats.org/officeDocument/2006/relationships/slide" Target="slides/slide155.xml"/><Relationship Id="rId157" Type="http://schemas.openxmlformats.org/officeDocument/2006/relationships/slide" Target="slides/slide154.xml"/><Relationship Id="rId156" Type="http://schemas.openxmlformats.org/officeDocument/2006/relationships/slide" Target="slides/slide153.xml"/><Relationship Id="rId155" Type="http://schemas.openxmlformats.org/officeDocument/2006/relationships/slide" Target="slides/slide152.xml"/><Relationship Id="rId154" Type="http://schemas.openxmlformats.org/officeDocument/2006/relationships/slide" Target="slides/slide151.xml"/><Relationship Id="rId153" Type="http://schemas.openxmlformats.org/officeDocument/2006/relationships/slide" Target="slides/slide150.xml"/><Relationship Id="rId152" Type="http://schemas.openxmlformats.org/officeDocument/2006/relationships/slide" Target="slides/slide149.xml"/><Relationship Id="rId151" Type="http://schemas.openxmlformats.org/officeDocument/2006/relationships/slide" Target="slides/slide148.xml"/><Relationship Id="rId150" Type="http://schemas.openxmlformats.org/officeDocument/2006/relationships/slide" Target="slides/slide147.xml"/><Relationship Id="rId15" Type="http://schemas.openxmlformats.org/officeDocument/2006/relationships/slide" Target="slides/slide12.xml"/><Relationship Id="rId149" Type="http://schemas.openxmlformats.org/officeDocument/2006/relationships/slide" Target="slides/slide146.xml"/><Relationship Id="rId148" Type="http://schemas.openxmlformats.org/officeDocument/2006/relationships/slide" Target="slides/slide145.xml"/><Relationship Id="rId147" Type="http://schemas.openxmlformats.org/officeDocument/2006/relationships/slide" Target="slides/slide144.xml"/><Relationship Id="rId146" Type="http://schemas.openxmlformats.org/officeDocument/2006/relationships/slide" Target="slides/slide143.xml"/><Relationship Id="rId145" Type="http://schemas.openxmlformats.org/officeDocument/2006/relationships/slide" Target="slides/slide142.xml"/><Relationship Id="rId144" Type="http://schemas.openxmlformats.org/officeDocument/2006/relationships/slide" Target="slides/slide141.xml"/><Relationship Id="rId143" Type="http://schemas.openxmlformats.org/officeDocument/2006/relationships/slide" Target="slides/slide140.xml"/><Relationship Id="rId142" Type="http://schemas.openxmlformats.org/officeDocument/2006/relationships/slide" Target="slides/slide139.xml"/><Relationship Id="rId141" Type="http://schemas.openxmlformats.org/officeDocument/2006/relationships/slide" Target="slides/slide138.xml"/><Relationship Id="rId140" Type="http://schemas.openxmlformats.org/officeDocument/2006/relationships/slide" Target="slides/slide137.xml"/><Relationship Id="rId14" Type="http://schemas.openxmlformats.org/officeDocument/2006/relationships/slide" Target="slides/slide11.xml"/><Relationship Id="rId139" Type="http://schemas.openxmlformats.org/officeDocument/2006/relationships/slide" Target="slides/slide136.xml"/><Relationship Id="rId138" Type="http://schemas.openxmlformats.org/officeDocument/2006/relationships/slide" Target="slides/slide135.xml"/><Relationship Id="rId137" Type="http://schemas.openxmlformats.org/officeDocument/2006/relationships/slide" Target="slides/slide134.xml"/><Relationship Id="rId136" Type="http://schemas.openxmlformats.org/officeDocument/2006/relationships/slide" Target="slides/slide133.xml"/><Relationship Id="rId135" Type="http://schemas.openxmlformats.org/officeDocument/2006/relationships/slide" Target="slides/slide132.xml"/><Relationship Id="rId134" Type="http://schemas.openxmlformats.org/officeDocument/2006/relationships/slide" Target="slides/slide131.xml"/><Relationship Id="rId133" Type="http://schemas.openxmlformats.org/officeDocument/2006/relationships/slide" Target="slides/slide130.xml"/><Relationship Id="rId132" Type="http://schemas.openxmlformats.org/officeDocument/2006/relationships/slide" Target="slides/slide129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0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3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4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5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6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7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8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9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0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2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3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4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5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6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7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8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9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0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2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3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4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5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6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7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8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9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0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2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3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4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5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6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7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8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9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0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2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3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4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5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6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7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8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4.png"/><Relationship Id="rId3" Type="http://schemas.openxmlformats.org/officeDocument/2006/relationships/image" Target="../media/image8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5.png"/><Relationship Id="rId3" Type="http://schemas.openxmlformats.org/officeDocument/2006/relationships/image" Target="../media/image10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7.png"/><Relationship Id="rId3" Type="http://schemas.openxmlformats.org/officeDocument/2006/relationships/image" Target="../media/image10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9.png"/><Relationship Id="rId3" Type="http://schemas.openxmlformats.org/officeDocument/2006/relationships/image" Target="../media/image10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1.png"/><Relationship Id="rId3" Type="http://schemas.openxmlformats.org/officeDocument/2006/relationships/image" Target="../media/image110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6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731645" y="635000"/>
            <a:ext cx="8178800" cy="453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那么现在就开始给它补回来，先看看它的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结构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820" y="1144270"/>
            <a:ext cx="8351520" cy="4906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557530"/>
            <a:ext cx="9390380" cy="52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的结果后，我们可以得到以下大致的伪代码：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770" y="1077595"/>
            <a:ext cx="5658485" cy="54298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88060" y="1118870"/>
            <a:ext cx="4316730" cy="4358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执行看看结果，我们发现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，明明有两个（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）参数，但是却只打印了一个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？并没有打印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经过测试后发现，其实这可能是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的问题，或者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vuecli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在清空控制台的时候多清空了一行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075" y="1642745"/>
            <a:ext cx="5300345" cy="33102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077210" y="538480"/>
            <a:ext cx="5869940" cy="4337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改造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0815" y="1077595"/>
            <a:ext cx="6771005" cy="49168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177415"/>
            <a:ext cx="4316730" cy="19634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再次测试发现正常了，但确实是少了最后一次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135" y="1715770"/>
            <a:ext cx="5396865" cy="34270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09395"/>
            <a:ext cx="9390380" cy="4200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sym typeface="+mn-ea"/>
              </a:rPr>
              <a:t>既然我们能获取到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console.log(Alert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Button)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里的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了，那么就开始引入新的节点并且替换进去。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具体操作前，首先需要介绍一个插件：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以及它的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ts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定义：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@types/babel__helper-module-imports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官网文档：https://babel.dev/docs/babel-helper-module-imports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325" y="129032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604202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012315" y="690880"/>
            <a:ext cx="71208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468880" y="621665"/>
            <a:ext cx="72548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+mn-ea"/>
                <a:cs typeface="+mn-ea"/>
              </a:rPr>
              <a:t>我们需要插入</a:t>
            </a:r>
            <a:r>
              <a:rPr lang="zh-CN" altLang="en-US" dirty="0" smtClean="0">
                <a:latin typeface="+mn-ea"/>
                <a:cs typeface="+mn-ea"/>
                <a:sym typeface="+mn-ea"/>
              </a:rPr>
              <a:t>import Alert from 'ant-design-vue/lib/alert'，从上面的官网文档得知，我们需要使用</a:t>
            </a:r>
            <a:r>
              <a:rPr lang="en-US">
                <a:latin typeface="+mn-ea"/>
                <a:cs typeface="+mn-ea"/>
              </a:rPr>
              <a:t>addDefault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3540" y="1266825"/>
            <a:ext cx="6346190" cy="5045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359025" y="5603240"/>
            <a:ext cx="74739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的</a:t>
            </a:r>
            <a:r>
              <a:rPr lang="zh-CN" altLang="en-US"/>
              <a:t>返回值是一个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9180"/>
            <a:ext cx="8444865" cy="44761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276475" y="690880"/>
            <a:ext cx="7473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先看看</a:t>
            </a:r>
            <a:r>
              <a:rPr lang="en-US" altLang="zh-CN"/>
              <a:t>addDefault</a:t>
            </a:r>
            <a:r>
              <a:rPr lang="zh-CN" altLang="en-US"/>
              <a:t>的类型</a:t>
            </a:r>
            <a:r>
              <a:rPr lang="zh-CN" altLang="en-US"/>
              <a:t>提示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192020" y="974725"/>
            <a:ext cx="7254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latin typeface="+mn-ea"/>
                <a:cs typeface="+mn-ea"/>
              </a:rPr>
              <a:t>关于这个</a:t>
            </a:r>
            <a:r>
              <a:rPr lang="en-US">
                <a:latin typeface="+mn-ea"/>
                <a:cs typeface="+mn-ea"/>
              </a:rPr>
              <a:t>addDefault</a:t>
            </a:r>
            <a:r>
              <a:rPr lang="zh-CN" altLang="en-US">
                <a:latin typeface="+mn-ea"/>
                <a:cs typeface="+mn-ea"/>
              </a:rPr>
              <a:t>的第三个参数</a:t>
            </a:r>
            <a:r>
              <a:rPr lang="en-US" altLang="zh-CN">
                <a:latin typeface="+mn-ea"/>
                <a:cs typeface="+mn-ea"/>
              </a:rPr>
              <a:t>nameHite</a:t>
            </a:r>
            <a:r>
              <a:rPr lang="zh-CN" altLang="en-US">
                <a:latin typeface="+mn-ea"/>
                <a:cs typeface="+mn-ea"/>
              </a:rPr>
              <a:t>：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880" y="1560195"/>
            <a:ext cx="10977245" cy="343090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192020" y="5208270"/>
            <a:ext cx="725487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>
                <a:latin typeface="+mn-ea"/>
                <a:cs typeface="+mn-ea"/>
              </a:rPr>
              <a:t>这里直接先说结论，</a:t>
            </a:r>
            <a:r>
              <a:rPr lang="en-US" altLang="zh-CN"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latin typeface="+mn-ea"/>
                <a:cs typeface="+mn-ea"/>
                <a:sym typeface="+mn-ea"/>
              </a:rPr>
              <a:t>用不用都没影响，因为最终我们是将</a:t>
            </a:r>
            <a:r>
              <a:rPr lang="en-US" altLang="zh-CN">
                <a:latin typeface="+mn-ea"/>
                <a:cs typeface="+mn-ea"/>
                <a:sym typeface="+mn-ea"/>
              </a:rPr>
              <a:t>addDefault</a:t>
            </a:r>
            <a:r>
              <a:rPr lang="zh-CN" altLang="en-US">
                <a:latin typeface="+mn-ea"/>
                <a:cs typeface="+mn-ea"/>
                <a:sym typeface="+mn-ea"/>
              </a:rPr>
              <a:t>返回结果值给替换进去，这个名字是啥我们其实是不关心的，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后面实现一个迷你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的按需加载插件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后，也会说下这个</a:t>
            </a:r>
            <a:r>
              <a:rPr lang="en-US" altLang="zh-CN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的具体表现</a:t>
            </a:r>
            <a:endParaRPr lang="zh-CN" altLang="en-US">
              <a:solidFill>
                <a:srgbClr val="FF0000"/>
              </a:solidFill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614295" y="54546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因此这里直接上改造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165" y="913765"/>
            <a:ext cx="7773035" cy="54216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89940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4230" y="1185545"/>
            <a:ext cx="5180965" cy="41700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710" y="2053590"/>
            <a:ext cx="9211945" cy="178371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60090" y="1155700"/>
            <a:ext cx="418274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540" y="1163320"/>
            <a:ext cx="10039985" cy="49390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7685" y="61785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621280" y="1859915"/>
            <a:ext cx="6805930" cy="19005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可以看到浏览器打印也没问题，那么我们开始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测试打包，一次用我们写的插件打包，一次不用我们的插件打包，看看最终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变化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不用我们的插件打包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3925" y="1958340"/>
            <a:ext cx="7804150" cy="29406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1045" y="1930400"/>
            <a:ext cx="8169275" cy="2997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1339215"/>
            <a:ext cx="8780145" cy="4179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对比可以看出，无论是代码体积还是构建时间，使用了我们的插件的情况都明显优于默认没有使用插件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到这里，其实按需加载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最核心的内容已经基本全部讲完了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，剩下的只是继续处理各种情况的引入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替换、处理边界情况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等。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并且，你也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必须得处理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你代码中用到的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的东西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，因为在ImportDeclaration的阶段收集了所有的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引入，并且在Program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时你把他们给删了，就会导致后面你用到了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东西的时候报错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587375" y="1376045"/>
            <a:ext cx="5688965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比如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以下情况：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65" y="2151380"/>
            <a:ext cx="6372860" cy="25412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6940550" y="1376045"/>
            <a:ext cx="5251450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我们什么都不改动，继续用之前写的插件：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9925" y="2228215"/>
            <a:ext cx="5092700" cy="23876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766445"/>
            <a:ext cx="8780145" cy="727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要处理这种情况也很简单（前提是看懂了前面的内容），直接看他在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的结构：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5680" y="1414145"/>
            <a:ext cx="7830820" cy="46882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其他了不说了（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核心内容在前面已经讲完了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），直接改造之前的代码：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0975" y="1237615"/>
            <a:ext cx="6501130" cy="4457700"/>
          </a:xfrm>
          <a:prstGeom prst="rect">
            <a:avLst/>
          </a:prstGeom>
        </p:spPr>
      </p:pic>
      <p:sp>
        <p:nvSpPr>
          <p:cNvPr id="5" name="标题 5"/>
          <p:cNvSpPr>
            <a:spLocks noGrp="1"/>
          </p:cNvSpPr>
          <p:nvPr/>
        </p:nvSpPr>
        <p:spPr>
          <a:xfrm>
            <a:off x="1522095" y="5779135"/>
            <a:ext cx="9839325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其实核心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还是找到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Alert;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节点，给他替换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addDefault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760" y="1844675"/>
            <a:ext cx="6102350" cy="31692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117215" y="1155700"/>
            <a:ext cx="476440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别忘了我们此时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5385" y="2165985"/>
            <a:ext cx="7133590" cy="2526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2855" y="1518920"/>
            <a:ext cx="10394950" cy="45834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8320" y="81851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92020" y="1391285"/>
            <a:ext cx="8093710" cy="795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可以看到浏览器打印也没问题，继续测试打包，依旧没问题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1440" y="2186305"/>
            <a:ext cx="7527290" cy="30067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484505" y="1331595"/>
            <a:ext cx="3313430" cy="35883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扩展：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刚刚的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的案例，再继续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回看它的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，我们刚刚是在VariableDeclaration节点操作修改它的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8300" y="1523365"/>
            <a:ext cx="7879715" cy="4370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569595"/>
            <a:ext cx="8427085" cy="8610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但是别忘了，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是遍历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中的每一个节点，即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会：VariableDeclaration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===&gt;</a:t>
            </a:r>
            <a:r>
              <a:rPr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VariableDeclarato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36040"/>
            <a:ext cx="8776335" cy="50076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因此我们可以不用VariableDeclaration，直接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用VariableDeclarator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5915" y="1171575"/>
            <a:ext cx="6183630" cy="50495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执行结果，一如既往，打包结果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省略。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8575" y="2004695"/>
            <a:ext cx="6367145" cy="3288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1480" y="1468755"/>
            <a:ext cx="8256905" cy="1643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由于时间有限（而且核心思路已经讲完），因此这里就不讲所有可能出现的情况，就讲一个具体的小案例，实现它的所有处理，以及一些重要的边界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6525" y="2013585"/>
            <a:ext cx="6220460" cy="28314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603625" y="1146175"/>
            <a:ext cx="4749800" cy="5829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小案例的入口文件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main.js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441700" y="481330"/>
            <a:ext cx="4749800" cy="5029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0085" y="1095375"/>
            <a:ext cx="5504815" cy="5342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1468755"/>
            <a:ext cx="9729470" cy="28352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入口文件没有使用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ant-desing-vue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，因此不需要做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处理，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文件里，出现了两种我们没处理的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components: { Button }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c = {Button:Button};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message.info('你好')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话不多说，继续看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1865" y="1704340"/>
            <a:ext cx="7893050" cy="473392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59280" y="690880"/>
            <a:ext cx="9000490" cy="996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可以看到，和之前的VariableDeclaration类似，我们可以从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VariableDeclaration里面一层层获取到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，然后再修改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，但是没必要，直接找到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的Property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节点，直接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改它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56360"/>
            <a:ext cx="8745855" cy="399224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526030" y="817245"/>
            <a:ext cx="6216015" cy="539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修改我们的插件，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增加Property：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5830" y="1350645"/>
            <a:ext cx="859536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02385" y="883920"/>
            <a:ext cx="9390380" cy="47123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组件库使用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antd-tools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进行构建，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将图标库抽离出来一个单独的库：ant-design-icons，他是一个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monorepo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实际使用的是@ant-design/icons，即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版本的图标库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此外，它支持成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angular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react native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、Vanilla版本，并且，可以继续扩展，因为它本身是处理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的，将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编译成一份通用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，然后就可以通过这份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处理兼容成各种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框架。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而@ant-design/icons使用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编译，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也是一个编译工具，并且，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的作者和babel-plugin-import插件作者是同一个人</a:t>
            </a:r>
            <a:endParaRPr lang="zh-CN" altLang="en-US" sz="24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5215" y="1476375"/>
            <a:ext cx="6940550" cy="47129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76985" y="784860"/>
            <a:ext cx="9390380" cy="6915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有兴趣可以了解下这个作者，在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生态方面做出了非常多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贡献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522095" y="784860"/>
            <a:ext cx="9390380" cy="13315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有点跑题了，回顾主题，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@ant-design/icons就一个图标库，它用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编译，和我们说的babel-plugin-import有啥关联么，实际上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@ant-design/icons使用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编译，并且使用了importLibToE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endParaRPr lang="en-US" altLang="zh-CN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9965" y="2108200"/>
            <a:ext cx="5374640" cy="43300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533400" y="1564640"/>
            <a:ext cx="4584065" cy="18948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father2.x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源码的importLibToE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，它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也是一个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8810" y="892175"/>
            <a:ext cx="5725160" cy="50742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353820" y="1126490"/>
            <a:ext cx="9887585" cy="40995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这里可以非常简单的说下（别看图标库只是寄托在组件库之下的，但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搭建一个图标库也是有点复杂的，丝毫不比搭建一个组件库简单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）他这个插件做了啥事情，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大致讲下怎么搭建一个图标库，他要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做什么事情。不管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还是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或者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angular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的图标库，流程都是一样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文件解析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存起来，发布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包，假设叫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根据这个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作为基础，可以构建出各种框架的图标，以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为例，我们可以拿到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导出的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json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，然后将他套入到一个模板里面，再进行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打包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770890" y="1416685"/>
            <a:ext cx="37642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模板是这样的，引入的是发布的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版本，但实际上，作为一个及格的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包，我们通常都需要发布三个版本，一个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通用版本，一个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版本），一个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es5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版本）。现在我们的模板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是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1880" y="1649095"/>
            <a:ext cx="6973570" cy="40252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609600" y="1021715"/>
            <a:ext cx="4460240" cy="4929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我们的模板是这样的，引入的是发布的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版本，但实际上，作为一个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包，我们通常都需要发布三个版本，一个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通用版本，一个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版本），一个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es5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版本）。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可能在以前，发布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版本即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版本没什么极其重要作用（因为如果不兼容的话会回退到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package.json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main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入口，即用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版本），但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如果你用了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之后，这个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版本的作用就凸显了，因为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默认就是会将你的包转换为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格式，即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module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，如果你的包本身就是支持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的，就不需要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再进行转换。</a:t>
            </a:r>
            <a:endParaRPr lang="zh-CN" altLang="en-US" sz="21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1075373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最早有按需加载记录的版本</a:t>
            </a:r>
            <a:r>
              <a:rPr lang="zh-CN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，此时是2015 年 11 月 19 日。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这个版本的官网：</a:t>
            </a:r>
            <a:r>
              <a:rPr sz="3000" dirty="0">
                <a:effectLst/>
                <a:latin typeface="+mn-ea"/>
                <a:cs typeface="+mn-ea"/>
                <a:sym typeface="+mn-ea"/>
              </a:rPr>
              <a:t>https://010x.ant.design</a:t>
            </a: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/>
                <a:latin typeface="+mn-ea"/>
                <a:cs typeface="+mn-ea"/>
                <a:sym typeface="+mn-ea"/>
              </a:rPr>
              <a:t>这个版本的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github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之前，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是不支持按需加载的！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0.9x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版本的官网：https://09x.ant.design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1950085"/>
            <a:ext cx="9276080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如果感兴趣，可以看看我写的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vue2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的组件库以及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图标库：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，基本复刻了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1.x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版本，以及复刻了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ant-tood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，大量借鉴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1950085"/>
            <a:ext cx="9276080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如果有时间，可以写一个我们前端的组件库（比如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vue3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的，如果是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nuxt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的话，写组件的时候得考虑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ssr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），发布到阿里云的私有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仓库，大家共同维护，把一些常用的组件都集成到里面，比如一些分页组件、长列表分页、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loading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组件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等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 smtClean="0">
                <a:ea typeface="宋体" pitchFamily="2" charset="-122"/>
                <a:sym typeface="+mn-ea"/>
              </a:rPr>
              <a:t>下一次分享可能会讲：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billd-html-webpack-plugin</a:t>
            </a:r>
            <a:endParaRPr lang="en-US" altLang="zh-CN" sz="30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看名字可以猜出来它是一个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插件，但实际上它是一个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vite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nuxt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rollup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插件的集合体。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api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来实现这件事。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000" b="1" dirty="0" smtClean="0">
                <a:ea typeface="宋体" pitchFamily="2" charset="-122"/>
                <a:sym typeface="+mn-ea"/>
              </a:rPr>
              <a:t>感兴趣的可以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先去看看源码：https://github.com/galaxy-s10/billd-html-webpack-plugin</a:t>
            </a:r>
            <a:endParaRPr lang="zh-CN" altLang="en-US" sz="2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可以看到，虽然最早在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版本，也就是2015 年 11 月 19 日，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import {Button} from 'antd'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）来写。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ant-design0.10.0到0.11.0之间并不是因为进行了某种破坏性更新，而是因为在ant-design的0.10.0版本发布的同时，ant-design创建babel-plugin-antd仓库（也就是现在的babel-plugin-import），然后ant-design在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版本的时候，就首次推荐使用babel-plugin-antd插件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，直至到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版本后，才发布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版本，并且改名成babel-plugin-import，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以前，其实主要是为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antd-mobile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服务的，后面才扩展成更为通用的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从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readme.md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上看，最老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0.2.0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和最新的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1.3.6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版本就支持了导入样式），当然了实际源码里肯定是增加了很多优化和边界处理的。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讲了那么多按需加载插件相关的历史，那么说下为什么需要这个插件，他解决了什么问题，意义是什么：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提高了编译速度（用了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就只会引入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，而不会引入整个组件库）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此时是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年，还是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webpack3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的时代，没有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才开始有的东西，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年发布）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环境：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5(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基于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webpack5)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+ant-design-vue1.3.2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没有使用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，不使用babel-plugin-import</a:t>
            </a:r>
            <a:endParaRPr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在同样环境，只有入口文件不一样的情况下，两者的打包情况是否一样：</a:t>
            </a:r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：不一样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/>
                <a:latin typeface="+mn-ea"/>
                <a:cs typeface="+mn-ea"/>
                <a:sym typeface="+mn-ea"/>
              </a:rPr>
              <a:t>3.webpack4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中的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endParaRPr 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1109663"/>
            <a:ext cx="7939405" cy="41529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2633346"/>
            <a:ext cx="7939405" cy="1105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我认为非常详细，基本将所有我认为有用的东西都放进了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里，讲完之后，不管你现在有没有听明白，都可以回看这个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/>
              <a:latin typeface="+mn-ea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《编程人生》</a:t>
            </a:r>
            <a:endParaRPr lang="zh-CN" altLang="en-US" sz="2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030095" y="690880"/>
            <a:ext cx="7272020" cy="563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先引入我们的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插件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15" y="1334135"/>
            <a:ext cx="9993630" cy="41897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3509010" y="690880"/>
            <a:ext cx="5039995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扩展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50" y="1320165"/>
            <a:ext cx="10617200" cy="38500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316480" y="2837815"/>
            <a:ext cx="7272020" cy="668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开始编写</a:t>
            </a:r>
            <a:r>
              <a:rPr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my-babel-plugin-import</a:t>
            </a:r>
            <a:endParaRPr sz="30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110" y="1256665"/>
            <a:ext cx="7644130" cy="497141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0110" y="690880"/>
            <a:ext cx="764413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ImportDeclaration节点的第一个参数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105" y="1428750"/>
            <a:ext cx="7176770" cy="4830445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178685" y="690880"/>
            <a:ext cx="752094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ImportDeclaration节点的第二个参数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state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sym typeface="+mn-ea"/>
              </a:rPr>
              <a:t>先看看几个流行的组件库的开源时间</a:t>
            </a:r>
            <a:endParaRPr lang="zh-CN" altLang="en-US" sz="3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450" y="1344295"/>
            <a:ext cx="7578725" cy="4625340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20800"/>
            <a:ext cx="7905750" cy="452310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path.node.specifiers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611505" y="138176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执行打包看一看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770" y="547370"/>
            <a:ext cx="6901815" cy="60121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57325"/>
            <a:ext cx="9390380" cy="4119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95" y="1996440"/>
            <a:ext cx="4686300" cy="28575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66570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944880"/>
            <a:ext cx="10439400" cy="3896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（也就是具体流程）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，以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。如：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将所有用到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，其实就是添加对应的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将收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集到的所有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，即将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972185" y="4932680"/>
            <a:ext cx="10247630" cy="891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1993900"/>
            <a:ext cx="10439400" cy="1856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第一步的收集节点我们可以通过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的ImportDeclaration进行收集，第二步的操作相对麻烦一点点，先说第三步的删除收集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的节点：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066290" y="669290"/>
            <a:ext cx="75723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怎么删除节点？其实就是调用节点的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remove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方法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https://github.com/jamiebuilds/babel-handbook/blob/master/translations/zh-Hans/plugin-handbook.md#toc-removing-a-node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0" y="123126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1560"/>
            <a:ext cx="8451215" cy="446849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00275" y="61722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2.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在什么时候删除所有节点：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https://github.com/jamiebuilds/babel-handbook/blob/master/translations/zh-Hans/plugin-handbook.md#visitors%E8%AE%BF%E9%97%AE%E8%80%85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10565" y="1595755"/>
            <a:ext cx="3208020" cy="41236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里可以看到，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是根节点，但是实际测试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并没有进入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，可能跟我们选的解析器有关，当前选的是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，但是别忘了前面说的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官网提到，它是基于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275" y="1778000"/>
            <a:ext cx="7579360" cy="356679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00275" y="864235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3.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在哪个节点的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exit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删除？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374265" y="1316990"/>
            <a:ext cx="7329170" cy="32410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注意，请不要纠结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还是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解析器，有时间的话可以都对比各家的解析器看看（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estree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esprima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、SpiderMonkey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等等）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https://astexplorer.net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https://zhuanlan.zhihu.com/p/358518402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https://github.com/babel/babel/issues/11393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49525" y="758190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当我们切换成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就是根节点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890" y="1349375"/>
            <a:ext cx="9379585" cy="4718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35225" y="60515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实际的测试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210" y="1092200"/>
            <a:ext cx="5541645" cy="50355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92375" y="101536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执行了Program的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1945005"/>
            <a:ext cx="10206355" cy="36169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88260" y="108140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没有执行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20" y="1782445"/>
            <a:ext cx="10354945" cy="35801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016635" y="1272540"/>
            <a:ext cx="2960370" cy="38011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知道什么时候收集和删除节点后，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我们可以得出以下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伪代码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800" y="616585"/>
            <a:ext cx="5220970" cy="5821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console.log(Alert,Button)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，新插入import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节点数组，调用节点的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再次回顾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512060"/>
            <a:ext cx="9390380" cy="2771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也就是说，对于这个案例，此时就剩下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补回来两个节点：import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;节点和转换引用了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570" y="1412875"/>
            <a:ext cx="4359910" cy="7823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19613</Words>
  <Application>WPS 演示</Application>
  <PresentationFormat>宽屏</PresentationFormat>
  <Paragraphs>1208</Paragraphs>
  <Slides>169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169</vt:i4>
      </vt:variant>
    </vt:vector>
  </HeadingPairs>
  <TitlesOfParts>
    <vt:vector size="189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Calibri</vt:lpstr>
      <vt:lpstr>Arial Bold</vt:lpstr>
      <vt:lpstr>蘋果儷中黑</vt:lpstr>
      <vt:lpstr>凌慧体-简</vt:lpstr>
      <vt:lpstr>PingFang TC Regular</vt:lpstr>
      <vt:lpstr>Apple Color Emoji</vt:lpstr>
      <vt:lpstr>HanziPen SC Regular</vt:lpstr>
      <vt:lpstr>蘋果儷細宋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1005</cp:revision>
  <dcterms:created xsi:type="dcterms:W3CDTF">2023-03-11T21:22:21Z</dcterms:created>
  <dcterms:modified xsi:type="dcterms:W3CDTF">2023-03-11T21:22:21Z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